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77ACCA-CA3E-482A-927A-B70AE5167474}" v="121" dt="2021-03-03T14:00:07.9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7" d="100"/>
          <a:sy n="67" d="100"/>
        </p:scale>
        <p:origin x="4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omé Sies" userId="835da443-306b-44f9-8310-a687317e6825" providerId="ADAL" clId="{FE77ACCA-CA3E-482A-927A-B70AE5167474}"/>
    <pc:docChg chg="undo custSel addSld delSld modSld sldOrd">
      <pc:chgData name="Salomé Sies" userId="835da443-306b-44f9-8310-a687317e6825" providerId="ADAL" clId="{FE77ACCA-CA3E-482A-927A-B70AE5167474}" dt="2021-03-03T14:00:13.911" v="2300" actId="962"/>
      <pc:docMkLst>
        <pc:docMk/>
      </pc:docMkLst>
      <pc:sldChg chg="modSp mod">
        <pc:chgData name="Salomé Sies" userId="835da443-306b-44f9-8310-a687317e6825" providerId="ADAL" clId="{FE77ACCA-CA3E-482A-927A-B70AE5167474}" dt="2021-03-03T13:25:47.356" v="71" actId="20577"/>
        <pc:sldMkLst>
          <pc:docMk/>
          <pc:sldMk cId="3351439039" sldId="256"/>
        </pc:sldMkLst>
        <pc:spChg chg="mod">
          <ac:chgData name="Salomé Sies" userId="835da443-306b-44f9-8310-a687317e6825" providerId="ADAL" clId="{FE77ACCA-CA3E-482A-927A-B70AE5167474}" dt="2021-03-03T13:25:39.302" v="43" actId="404"/>
          <ac:spMkLst>
            <pc:docMk/>
            <pc:sldMk cId="3351439039" sldId="256"/>
            <ac:spMk id="2" creationId="{00000000-0000-0000-0000-000000000000}"/>
          </ac:spMkLst>
        </pc:spChg>
        <pc:spChg chg="mod">
          <ac:chgData name="Salomé Sies" userId="835da443-306b-44f9-8310-a687317e6825" providerId="ADAL" clId="{FE77ACCA-CA3E-482A-927A-B70AE5167474}" dt="2021-03-03T13:25:47.356" v="71" actId="20577"/>
          <ac:spMkLst>
            <pc:docMk/>
            <pc:sldMk cId="3351439039" sldId="256"/>
            <ac:spMk id="3" creationId="{00000000-0000-0000-0000-000000000000}"/>
          </ac:spMkLst>
        </pc:spChg>
      </pc:sldChg>
      <pc:sldChg chg="addSp modSp new mod setBg">
        <pc:chgData name="Salomé Sies" userId="835da443-306b-44f9-8310-a687317e6825" providerId="ADAL" clId="{FE77ACCA-CA3E-482A-927A-B70AE5167474}" dt="2021-03-03T13:28:04.373" v="257" actId="5793"/>
        <pc:sldMkLst>
          <pc:docMk/>
          <pc:sldMk cId="3791225926" sldId="257"/>
        </pc:sldMkLst>
        <pc:spChg chg="mod">
          <ac:chgData name="Salomé Sies" userId="835da443-306b-44f9-8310-a687317e6825" providerId="ADAL" clId="{FE77ACCA-CA3E-482A-927A-B70AE5167474}" dt="2021-03-03T13:27:56.406" v="254" actId="26606"/>
          <ac:spMkLst>
            <pc:docMk/>
            <pc:sldMk cId="3791225926" sldId="257"/>
            <ac:spMk id="2" creationId="{F0C8E873-4DE4-4883-AC1B-FD7B198069D6}"/>
          </ac:spMkLst>
        </pc:spChg>
        <pc:spChg chg="mod">
          <ac:chgData name="Salomé Sies" userId="835da443-306b-44f9-8310-a687317e6825" providerId="ADAL" clId="{FE77ACCA-CA3E-482A-927A-B70AE5167474}" dt="2021-03-03T13:28:04.373" v="257" actId="5793"/>
          <ac:spMkLst>
            <pc:docMk/>
            <pc:sldMk cId="3791225926" sldId="257"/>
            <ac:spMk id="3" creationId="{BE331972-0912-4EB1-97D3-F2DE539654EF}"/>
          </ac:spMkLst>
        </pc:spChg>
        <pc:spChg chg="add">
          <ac:chgData name="Salomé Sies" userId="835da443-306b-44f9-8310-a687317e6825" providerId="ADAL" clId="{FE77ACCA-CA3E-482A-927A-B70AE5167474}" dt="2021-03-03T13:27:56.406" v="254" actId="26606"/>
          <ac:spMkLst>
            <pc:docMk/>
            <pc:sldMk cId="3791225926" sldId="257"/>
            <ac:spMk id="8" creationId="{39E4C68A-A4A9-48A4-9FF2-D2896B1EA01F}"/>
          </ac:spMkLst>
        </pc:spChg>
        <pc:spChg chg="add">
          <ac:chgData name="Salomé Sies" userId="835da443-306b-44f9-8310-a687317e6825" providerId="ADAL" clId="{FE77ACCA-CA3E-482A-927A-B70AE5167474}" dt="2021-03-03T13:27:56.406" v="254" actId="26606"/>
          <ac:spMkLst>
            <pc:docMk/>
            <pc:sldMk cId="3791225926" sldId="257"/>
            <ac:spMk id="10" creationId="{E2B9AEA5-52CB-49A6-AF8A-33502F291B91}"/>
          </ac:spMkLst>
        </pc:spChg>
      </pc:sldChg>
      <pc:sldChg chg="addSp delSp modSp new mod setBg">
        <pc:chgData name="Salomé Sies" userId="835da443-306b-44f9-8310-a687317e6825" providerId="ADAL" clId="{FE77ACCA-CA3E-482A-927A-B70AE5167474}" dt="2021-03-03T13:58:46.448" v="2293" actId="26606"/>
        <pc:sldMkLst>
          <pc:docMk/>
          <pc:sldMk cId="3754824327" sldId="258"/>
        </pc:sldMkLst>
        <pc:spChg chg="mod">
          <ac:chgData name="Salomé Sies" userId="835da443-306b-44f9-8310-a687317e6825" providerId="ADAL" clId="{FE77ACCA-CA3E-482A-927A-B70AE5167474}" dt="2021-03-03T13:58:46.448" v="2293" actId="26606"/>
          <ac:spMkLst>
            <pc:docMk/>
            <pc:sldMk cId="3754824327" sldId="258"/>
            <ac:spMk id="2" creationId="{EAB49BD7-F084-4F56-8CD3-CB0D1A0D383C}"/>
          </ac:spMkLst>
        </pc:spChg>
        <pc:spChg chg="mod">
          <ac:chgData name="Salomé Sies" userId="835da443-306b-44f9-8310-a687317e6825" providerId="ADAL" clId="{FE77ACCA-CA3E-482A-927A-B70AE5167474}" dt="2021-03-03T13:58:46.448" v="2293" actId="26606"/>
          <ac:spMkLst>
            <pc:docMk/>
            <pc:sldMk cId="3754824327" sldId="258"/>
            <ac:spMk id="3" creationId="{10D07231-1685-4563-A67D-D0CFF4F9E97F}"/>
          </ac:spMkLst>
        </pc:spChg>
        <pc:spChg chg="add del">
          <ac:chgData name="Salomé Sies" userId="835da443-306b-44f9-8310-a687317e6825" providerId="ADAL" clId="{FE77ACCA-CA3E-482A-927A-B70AE5167474}" dt="2021-03-03T13:29:26.738" v="445" actId="26606"/>
          <ac:spMkLst>
            <pc:docMk/>
            <pc:sldMk cId="3754824327" sldId="258"/>
            <ac:spMk id="8" creationId="{B0890400-BB8B-4A44-AB63-65C7CA223EBA}"/>
          </ac:spMkLst>
        </pc:spChg>
        <pc:spChg chg="add del">
          <ac:chgData name="Salomé Sies" userId="835da443-306b-44f9-8310-a687317e6825" providerId="ADAL" clId="{FE77ACCA-CA3E-482A-927A-B70AE5167474}" dt="2021-03-03T13:58:46.448" v="2293" actId="26606"/>
          <ac:spMkLst>
            <pc:docMk/>
            <pc:sldMk cId="3754824327" sldId="258"/>
            <ac:spMk id="12" creationId="{77D7B666-D5E6-48CE-B26A-FB5E5C34AF90}"/>
          </ac:spMkLst>
        </pc:spChg>
        <pc:spChg chg="add del">
          <ac:chgData name="Salomé Sies" userId="835da443-306b-44f9-8310-a687317e6825" providerId="ADAL" clId="{FE77ACCA-CA3E-482A-927A-B70AE5167474}" dt="2021-03-03T13:58:46.448" v="2293" actId="26606"/>
          <ac:spMkLst>
            <pc:docMk/>
            <pc:sldMk cId="3754824327" sldId="258"/>
            <ac:spMk id="13" creationId="{F6EE670A-A41A-44AD-BC1C-2090365EB5B3}"/>
          </ac:spMkLst>
        </pc:spChg>
        <pc:picChg chg="add mod">
          <ac:chgData name="Salomé Sies" userId="835da443-306b-44f9-8310-a687317e6825" providerId="ADAL" clId="{FE77ACCA-CA3E-482A-927A-B70AE5167474}" dt="2021-03-03T13:58:46.448" v="2293" actId="26606"/>
          <ac:picMkLst>
            <pc:docMk/>
            <pc:sldMk cId="3754824327" sldId="258"/>
            <ac:picMk id="4" creationId="{94255C4A-8394-48E7-A11B-A86043F81D13}"/>
          </ac:picMkLst>
        </pc:picChg>
        <pc:cxnChg chg="add del">
          <ac:chgData name="Salomé Sies" userId="835da443-306b-44f9-8310-a687317e6825" providerId="ADAL" clId="{FE77ACCA-CA3E-482A-927A-B70AE5167474}" dt="2021-03-03T13:29:26.738" v="445" actId="26606"/>
          <ac:cxnSpMkLst>
            <pc:docMk/>
            <pc:sldMk cId="3754824327" sldId="258"/>
            <ac:cxnSpMk id="10" creationId="{4D39B797-CDC6-4529-8A36-9CBFC9816337}"/>
          </ac:cxnSpMkLst>
        </pc:cxnChg>
      </pc:sldChg>
      <pc:sldChg chg="addSp delSp modSp new mod setBg">
        <pc:chgData name="Salomé Sies" userId="835da443-306b-44f9-8310-a687317e6825" providerId="ADAL" clId="{FE77ACCA-CA3E-482A-927A-B70AE5167474}" dt="2021-03-03T13:59:09.832" v="2296" actId="27614"/>
        <pc:sldMkLst>
          <pc:docMk/>
          <pc:sldMk cId="298017357" sldId="259"/>
        </pc:sldMkLst>
        <pc:spChg chg="mod">
          <ac:chgData name="Salomé Sies" userId="835da443-306b-44f9-8310-a687317e6825" providerId="ADAL" clId="{FE77ACCA-CA3E-482A-927A-B70AE5167474}" dt="2021-03-03T13:59:05.382" v="2295" actId="26606"/>
          <ac:spMkLst>
            <pc:docMk/>
            <pc:sldMk cId="298017357" sldId="259"/>
            <ac:spMk id="2" creationId="{2AC443B7-192E-4D82-95A9-14901F5A160C}"/>
          </ac:spMkLst>
        </pc:spChg>
        <pc:spChg chg="mod">
          <ac:chgData name="Salomé Sies" userId="835da443-306b-44f9-8310-a687317e6825" providerId="ADAL" clId="{FE77ACCA-CA3E-482A-927A-B70AE5167474}" dt="2021-03-03T13:59:05.382" v="2295" actId="26606"/>
          <ac:spMkLst>
            <pc:docMk/>
            <pc:sldMk cId="298017357" sldId="259"/>
            <ac:spMk id="3" creationId="{B97AD792-7573-47E8-84ED-73DCACD2C5AF}"/>
          </ac:spMkLst>
        </pc:spChg>
        <pc:spChg chg="add del">
          <ac:chgData name="Salomé Sies" userId="835da443-306b-44f9-8310-a687317e6825" providerId="ADAL" clId="{FE77ACCA-CA3E-482A-927A-B70AE5167474}" dt="2021-03-03T13:59:05.382" v="2295" actId="26606"/>
          <ac:spMkLst>
            <pc:docMk/>
            <pc:sldMk cId="298017357" sldId="259"/>
            <ac:spMk id="8" creationId="{39E4C68A-A4A9-48A4-9FF2-D2896B1EA01F}"/>
          </ac:spMkLst>
        </pc:spChg>
        <pc:spChg chg="add del">
          <ac:chgData name="Salomé Sies" userId="835da443-306b-44f9-8310-a687317e6825" providerId="ADAL" clId="{FE77ACCA-CA3E-482A-927A-B70AE5167474}" dt="2021-03-03T13:59:05.382" v="2295" actId="26606"/>
          <ac:spMkLst>
            <pc:docMk/>
            <pc:sldMk cId="298017357" sldId="259"/>
            <ac:spMk id="10" creationId="{E2B9AEA5-52CB-49A6-AF8A-33502F291B91}"/>
          </ac:spMkLst>
        </pc:spChg>
        <pc:picChg chg="add mod">
          <ac:chgData name="Salomé Sies" userId="835da443-306b-44f9-8310-a687317e6825" providerId="ADAL" clId="{FE77ACCA-CA3E-482A-927A-B70AE5167474}" dt="2021-03-03T13:59:09.832" v="2296" actId="27614"/>
          <ac:picMkLst>
            <pc:docMk/>
            <pc:sldMk cId="298017357" sldId="259"/>
            <ac:picMk id="4" creationId="{00D293CC-85DD-4C88-8176-D2F90336463C}"/>
          </ac:picMkLst>
        </pc:picChg>
      </pc:sldChg>
      <pc:sldChg chg="addSp delSp modSp new mod setBg setClrOvrMap">
        <pc:chgData name="Salomé Sies" userId="835da443-306b-44f9-8310-a687317e6825" providerId="ADAL" clId="{FE77ACCA-CA3E-482A-927A-B70AE5167474}" dt="2021-03-03T13:33:57.550" v="964" actId="26606"/>
        <pc:sldMkLst>
          <pc:docMk/>
          <pc:sldMk cId="1635511274" sldId="260"/>
        </pc:sldMkLst>
        <pc:spChg chg="mod">
          <ac:chgData name="Salomé Sies" userId="835da443-306b-44f9-8310-a687317e6825" providerId="ADAL" clId="{FE77ACCA-CA3E-482A-927A-B70AE5167474}" dt="2021-03-03T13:33:57.550" v="964" actId="26606"/>
          <ac:spMkLst>
            <pc:docMk/>
            <pc:sldMk cId="1635511274" sldId="260"/>
            <ac:spMk id="2" creationId="{F82D6B16-00B4-4F01-88A8-A395BB10678A}"/>
          </ac:spMkLst>
        </pc:spChg>
        <pc:spChg chg="mod">
          <ac:chgData name="Salomé Sies" userId="835da443-306b-44f9-8310-a687317e6825" providerId="ADAL" clId="{FE77ACCA-CA3E-482A-927A-B70AE5167474}" dt="2021-03-03T13:33:57.550" v="964" actId="26606"/>
          <ac:spMkLst>
            <pc:docMk/>
            <pc:sldMk cId="1635511274" sldId="260"/>
            <ac:spMk id="3" creationId="{1EC66D3A-5D88-424D-A64E-07C595CE3216}"/>
          </ac:spMkLst>
        </pc:spChg>
        <pc:spChg chg="add del">
          <ac:chgData name="Salomé Sies" userId="835da443-306b-44f9-8310-a687317e6825" providerId="ADAL" clId="{FE77ACCA-CA3E-482A-927A-B70AE5167474}" dt="2021-03-03T13:33:57.550" v="964" actId="26606"/>
          <ac:spMkLst>
            <pc:docMk/>
            <pc:sldMk cId="1635511274" sldId="260"/>
            <ac:spMk id="8" creationId="{B0890400-BB8B-4A44-AB63-65C7CA223EBA}"/>
          </ac:spMkLst>
        </pc:spChg>
        <pc:spChg chg="add">
          <ac:chgData name="Salomé Sies" userId="835da443-306b-44f9-8310-a687317e6825" providerId="ADAL" clId="{FE77ACCA-CA3E-482A-927A-B70AE5167474}" dt="2021-03-03T13:33:57.550" v="964" actId="26606"/>
          <ac:spMkLst>
            <pc:docMk/>
            <pc:sldMk cId="1635511274" sldId="260"/>
            <ac:spMk id="15" creationId="{7B2A1016-34C3-4BE4-94F4-F4215EA18EAB}"/>
          </ac:spMkLst>
        </pc:spChg>
        <pc:spChg chg="add">
          <ac:chgData name="Salomé Sies" userId="835da443-306b-44f9-8310-a687317e6825" providerId="ADAL" clId="{FE77ACCA-CA3E-482A-927A-B70AE5167474}" dt="2021-03-03T13:33:57.550" v="964" actId="26606"/>
          <ac:spMkLst>
            <pc:docMk/>
            <pc:sldMk cId="1635511274" sldId="260"/>
            <ac:spMk id="17" creationId="{4BBFA14D-8E4F-42D4-B5A0-9588A6A45452}"/>
          </ac:spMkLst>
        </pc:spChg>
        <pc:cxnChg chg="add del">
          <ac:chgData name="Salomé Sies" userId="835da443-306b-44f9-8310-a687317e6825" providerId="ADAL" clId="{FE77ACCA-CA3E-482A-927A-B70AE5167474}" dt="2021-03-03T13:33:57.550" v="964" actId="26606"/>
          <ac:cxnSpMkLst>
            <pc:docMk/>
            <pc:sldMk cId="1635511274" sldId="260"/>
            <ac:cxnSpMk id="10" creationId="{4D39B797-CDC6-4529-8A36-9CBFC9816337}"/>
          </ac:cxnSpMkLst>
        </pc:cxnChg>
        <pc:cxnChg chg="add">
          <ac:chgData name="Salomé Sies" userId="835da443-306b-44f9-8310-a687317e6825" providerId="ADAL" clId="{FE77ACCA-CA3E-482A-927A-B70AE5167474}" dt="2021-03-03T13:33:57.550" v="964" actId="26606"/>
          <ac:cxnSpMkLst>
            <pc:docMk/>
            <pc:sldMk cId="1635511274" sldId="260"/>
            <ac:cxnSpMk id="19" creationId="{610B2B88-1A1B-486B-9366-918FE2E71D41}"/>
          </ac:cxnSpMkLst>
        </pc:cxnChg>
      </pc:sldChg>
      <pc:sldChg chg="addSp modSp new mod setBg">
        <pc:chgData name="Salomé Sies" userId="835da443-306b-44f9-8310-a687317e6825" providerId="ADAL" clId="{FE77ACCA-CA3E-482A-927A-B70AE5167474}" dt="2021-03-03T14:00:13.911" v="2300" actId="962"/>
        <pc:sldMkLst>
          <pc:docMk/>
          <pc:sldMk cId="3032202864" sldId="261"/>
        </pc:sldMkLst>
        <pc:spChg chg="mod">
          <ac:chgData name="Salomé Sies" userId="835da443-306b-44f9-8310-a687317e6825" providerId="ADAL" clId="{FE77ACCA-CA3E-482A-927A-B70AE5167474}" dt="2021-03-03T14:00:11.630" v="2298" actId="26606"/>
          <ac:spMkLst>
            <pc:docMk/>
            <pc:sldMk cId="3032202864" sldId="261"/>
            <ac:spMk id="2" creationId="{B7AC8657-B1EF-4FF3-BC5F-085B426796AB}"/>
          </ac:spMkLst>
        </pc:spChg>
        <pc:spChg chg="mod">
          <ac:chgData name="Salomé Sies" userId="835da443-306b-44f9-8310-a687317e6825" providerId="ADAL" clId="{FE77ACCA-CA3E-482A-927A-B70AE5167474}" dt="2021-03-03T14:00:11.630" v="2298" actId="26606"/>
          <ac:spMkLst>
            <pc:docMk/>
            <pc:sldMk cId="3032202864" sldId="261"/>
            <ac:spMk id="3" creationId="{24CF0BC0-B3FE-4EED-83F6-44E1240619D3}"/>
          </ac:spMkLst>
        </pc:spChg>
        <pc:spChg chg="add">
          <ac:chgData name="Salomé Sies" userId="835da443-306b-44f9-8310-a687317e6825" providerId="ADAL" clId="{FE77ACCA-CA3E-482A-927A-B70AE5167474}" dt="2021-03-03T14:00:11.630" v="2298" actId="26606"/>
          <ac:spMkLst>
            <pc:docMk/>
            <pc:sldMk cId="3032202864" sldId="261"/>
            <ac:spMk id="9" creationId="{C51136FD-BBB2-4EB4-A240-3E21EECF7365}"/>
          </ac:spMkLst>
        </pc:spChg>
        <pc:picChg chg="add mod">
          <ac:chgData name="Salomé Sies" userId="835da443-306b-44f9-8310-a687317e6825" providerId="ADAL" clId="{FE77ACCA-CA3E-482A-927A-B70AE5167474}" dt="2021-03-03T14:00:13.911" v="2300" actId="962"/>
          <ac:picMkLst>
            <pc:docMk/>
            <pc:sldMk cId="3032202864" sldId="261"/>
            <ac:picMk id="4" creationId="{6B2C05E5-9977-4D93-BE2B-1035EF01BA17}"/>
          </ac:picMkLst>
        </pc:picChg>
        <pc:cxnChg chg="add">
          <ac:chgData name="Salomé Sies" userId="835da443-306b-44f9-8310-a687317e6825" providerId="ADAL" clId="{FE77ACCA-CA3E-482A-927A-B70AE5167474}" dt="2021-03-03T14:00:11.630" v="2298" actId="26606"/>
          <ac:cxnSpMkLst>
            <pc:docMk/>
            <pc:sldMk cId="3032202864" sldId="261"/>
            <ac:cxnSpMk id="11" creationId="{C6826B28-36B0-4CC1-8EC8-EF9B88B3564A}"/>
          </ac:cxnSpMkLst>
        </pc:cxnChg>
      </pc:sldChg>
      <pc:sldChg chg="addSp modSp del mod setBg setClrOvrMap delDesignElem">
        <pc:chgData name="Salomé Sies" userId="835da443-306b-44f9-8310-a687317e6825" providerId="ADAL" clId="{FE77ACCA-CA3E-482A-927A-B70AE5167474}" dt="2021-03-03T13:36:44.095" v="1058" actId="14100"/>
        <pc:sldMkLst>
          <pc:docMk/>
          <pc:sldMk cId="161569810" sldId="262"/>
        </pc:sldMkLst>
        <pc:spChg chg="mod">
          <ac:chgData name="Salomé Sies" userId="835da443-306b-44f9-8310-a687317e6825" providerId="ADAL" clId="{FE77ACCA-CA3E-482A-927A-B70AE5167474}" dt="2021-03-03T13:36:34.538" v="1055" actId="20577"/>
          <ac:spMkLst>
            <pc:docMk/>
            <pc:sldMk cId="161569810" sldId="262"/>
            <ac:spMk id="2" creationId="{075B3F07-D645-45A7-BCA3-3BF4D3E23BD3}"/>
          </ac:spMkLst>
        </pc:spChg>
        <pc:spChg chg="mod">
          <ac:chgData name="Salomé Sies" userId="835da443-306b-44f9-8310-a687317e6825" providerId="ADAL" clId="{FE77ACCA-CA3E-482A-927A-B70AE5167474}" dt="2021-03-03T13:36:44.095" v="1058" actId="14100"/>
          <ac:spMkLst>
            <pc:docMk/>
            <pc:sldMk cId="161569810" sldId="262"/>
            <ac:spMk id="3" creationId="{B9B18DC3-8A12-484B-8329-D5DEAC2C8561}"/>
          </ac:spMkLst>
        </pc:spChg>
        <pc:spChg chg="add">
          <ac:chgData name="Salomé Sies" userId="835da443-306b-44f9-8310-a687317e6825" providerId="ADAL" clId="{FE77ACCA-CA3E-482A-927A-B70AE5167474}" dt="2021-03-03T13:36:10.203" v="1050" actId="26606"/>
          <ac:spMkLst>
            <pc:docMk/>
            <pc:sldMk cId="161569810" sldId="262"/>
            <ac:spMk id="8" creationId="{7B2A1016-34C3-4BE4-94F4-F4215EA18EAB}"/>
          </ac:spMkLst>
        </pc:spChg>
        <pc:spChg chg="add">
          <ac:chgData name="Salomé Sies" userId="835da443-306b-44f9-8310-a687317e6825" providerId="ADAL" clId="{FE77ACCA-CA3E-482A-927A-B70AE5167474}" dt="2021-03-03T13:36:10.203" v="1050" actId="26606"/>
          <ac:spMkLst>
            <pc:docMk/>
            <pc:sldMk cId="161569810" sldId="262"/>
            <ac:spMk id="10" creationId="{4BBFA14D-8E4F-42D4-B5A0-9588A6A45452}"/>
          </ac:spMkLst>
        </pc:spChg>
        <pc:cxnChg chg="add">
          <ac:chgData name="Salomé Sies" userId="835da443-306b-44f9-8310-a687317e6825" providerId="ADAL" clId="{FE77ACCA-CA3E-482A-927A-B70AE5167474}" dt="2021-03-03T13:36:10.203" v="1050" actId="26606"/>
          <ac:cxnSpMkLst>
            <pc:docMk/>
            <pc:sldMk cId="161569810" sldId="262"/>
            <ac:cxnSpMk id="12" creationId="{610B2B88-1A1B-486B-9366-918FE2E71D41}"/>
          </ac:cxnSpMkLst>
        </pc:cxnChg>
      </pc:sldChg>
      <pc:sldChg chg="addSp delSp modSp new del mod">
        <pc:chgData name="Salomé Sies" userId="835da443-306b-44f9-8310-a687317e6825" providerId="ADAL" clId="{FE77ACCA-CA3E-482A-927A-B70AE5167474}" dt="2021-03-03T13:35:41.775" v="1048" actId="47"/>
        <pc:sldMkLst>
          <pc:docMk/>
          <pc:sldMk cId="3110740180" sldId="262"/>
        </pc:sldMkLst>
        <pc:spChg chg="mod">
          <ac:chgData name="Salomé Sies" userId="835da443-306b-44f9-8310-a687317e6825" providerId="ADAL" clId="{FE77ACCA-CA3E-482A-927A-B70AE5167474}" dt="2021-03-03T13:35:39.525" v="1047" actId="20577"/>
          <ac:spMkLst>
            <pc:docMk/>
            <pc:sldMk cId="3110740180" sldId="262"/>
            <ac:spMk id="3" creationId="{106AFB5F-9453-461B-B89F-51D4CD1ECF01}"/>
          </ac:spMkLst>
        </pc:spChg>
        <pc:picChg chg="add del">
          <ac:chgData name="Salomé Sies" userId="835da443-306b-44f9-8310-a687317e6825" providerId="ADAL" clId="{FE77ACCA-CA3E-482A-927A-B70AE5167474}" dt="2021-03-03T13:35:30.469" v="1044" actId="478"/>
          <ac:picMkLst>
            <pc:docMk/>
            <pc:sldMk cId="3110740180" sldId="262"/>
            <ac:picMk id="1026" creationId="{BBF47BCD-E401-4B63-A8C9-473CDE4BDAA3}"/>
          </ac:picMkLst>
        </pc:picChg>
      </pc:sldChg>
      <pc:sldChg chg="modSp new mod">
        <pc:chgData name="Salomé Sies" userId="835da443-306b-44f9-8310-a687317e6825" providerId="ADAL" clId="{FE77ACCA-CA3E-482A-927A-B70AE5167474}" dt="2021-03-03T13:44:15.376" v="1462" actId="20577"/>
        <pc:sldMkLst>
          <pc:docMk/>
          <pc:sldMk cId="2677429657" sldId="264"/>
        </pc:sldMkLst>
        <pc:spChg chg="mod">
          <ac:chgData name="Salomé Sies" userId="835da443-306b-44f9-8310-a687317e6825" providerId="ADAL" clId="{FE77ACCA-CA3E-482A-927A-B70AE5167474}" dt="2021-03-03T13:44:15.376" v="1462" actId="20577"/>
          <ac:spMkLst>
            <pc:docMk/>
            <pc:sldMk cId="2677429657" sldId="264"/>
            <ac:spMk id="2" creationId="{D26C2D24-9C00-402D-A24F-91147B5C1149}"/>
          </ac:spMkLst>
        </pc:spChg>
        <pc:spChg chg="mod">
          <ac:chgData name="Salomé Sies" userId="835da443-306b-44f9-8310-a687317e6825" providerId="ADAL" clId="{FE77ACCA-CA3E-482A-927A-B70AE5167474}" dt="2021-03-03T13:40:57.939" v="1414" actId="20577"/>
          <ac:spMkLst>
            <pc:docMk/>
            <pc:sldMk cId="2677429657" sldId="264"/>
            <ac:spMk id="3" creationId="{0C8FF35D-658D-4D9E-BC13-D2C02AD9B5E6}"/>
          </ac:spMkLst>
        </pc:spChg>
      </pc:sldChg>
      <pc:sldChg chg="modSp new mod">
        <pc:chgData name="Salomé Sies" userId="835da443-306b-44f9-8310-a687317e6825" providerId="ADAL" clId="{FE77ACCA-CA3E-482A-927A-B70AE5167474}" dt="2021-03-03T13:47:33.736" v="1682" actId="20577"/>
        <pc:sldMkLst>
          <pc:docMk/>
          <pc:sldMk cId="1084954636" sldId="265"/>
        </pc:sldMkLst>
        <pc:spChg chg="mod">
          <ac:chgData name="Salomé Sies" userId="835da443-306b-44f9-8310-a687317e6825" providerId="ADAL" clId="{FE77ACCA-CA3E-482A-927A-B70AE5167474}" dt="2021-03-03T13:44:34.947" v="1485" actId="20577"/>
          <ac:spMkLst>
            <pc:docMk/>
            <pc:sldMk cId="1084954636" sldId="265"/>
            <ac:spMk id="2" creationId="{6412F73B-17F3-4F7A-8056-16248154469D}"/>
          </ac:spMkLst>
        </pc:spChg>
        <pc:spChg chg="mod">
          <ac:chgData name="Salomé Sies" userId="835da443-306b-44f9-8310-a687317e6825" providerId="ADAL" clId="{FE77ACCA-CA3E-482A-927A-B70AE5167474}" dt="2021-03-03T13:47:33.736" v="1682" actId="20577"/>
          <ac:spMkLst>
            <pc:docMk/>
            <pc:sldMk cId="1084954636" sldId="265"/>
            <ac:spMk id="3" creationId="{3387109D-E125-4308-85EE-DC603DE07248}"/>
          </ac:spMkLst>
        </pc:spChg>
      </pc:sldChg>
      <pc:sldChg chg="addSp modSp new mod setBg">
        <pc:chgData name="Salomé Sies" userId="835da443-306b-44f9-8310-a687317e6825" providerId="ADAL" clId="{FE77ACCA-CA3E-482A-927A-B70AE5167474}" dt="2021-03-03T13:58:00.836" v="2291" actId="1076"/>
        <pc:sldMkLst>
          <pc:docMk/>
          <pc:sldMk cId="2803025659" sldId="266"/>
        </pc:sldMkLst>
        <pc:spChg chg="mod">
          <ac:chgData name="Salomé Sies" userId="835da443-306b-44f9-8310-a687317e6825" providerId="ADAL" clId="{FE77ACCA-CA3E-482A-927A-B70AE5167474}" dt="2021-03-03T13:57:52.407" v="2290" actId="26606"/>
          <ac:spMkLst>
            <pc:docMk/>
            <pc:sldMk cId="2803025659" sldId="266"/>
            <ac:spMk id="2" creationId="{B73AB1D4-5894-4F32-96F3-5CAD7BD28042}"/>
          </ac:spMkLst>
        </pc:spChg>
        <pc:spChg chg="mod">
          <ac:chgData name="Salomé Sies" userId="835da443-306b-44f9-8310-a687317e6825" providerId="ADAL" clId="{FE77ACCA-CA3E-482A-927A-B70AE5167474}" dt="2021-03-03T13:57:34.177" v="2289" actId="27636"/>
          <ac:spMkLst>
            <pc:docMk/>
            <pc:sldMk cId="2803025659" sldId="266"/>
            <ac:spMk id="3" creationId="{127FFC17-ECCF-42B3-BBF5-04E03CEAC925}"/>
          </ac:spMkLst>
        </pc:spChg>
        <pc:spChg chg="add">
          <ac:chgData name="Salomé Sies" userId="835da443-306b-44f9-8310-a687317e6825" providerId="ADAL" clId="{FE77ACCA-CA3E-482A-927A-B70AE5167474}" dt="2021-03-03T13:57:52.407" v="2290" actId="26606"/>
          <ac:spMkLst>
            <pc:docMk/>
            <pc:sldMk cId="2803025659" sldId="266"/>
            <ac:spMk id="9" creationId="{8880BE9B-2849-495A-AB0E-E80D71B324A8}"/>
          </ac:spMkLst>
        </pc:spChg>
        <pc:graphicFrameChg chg="add mod modGraphic">
          <ac:chgData name="Salomé Sies" userId="835da443-306b-44f9-8310-a687317e6825" providerId="ADAL" clId="{FE77ACCA-CA3E-482A-927A-B70AE5167474}" dt="2021-03-03T13:58:00.836" v="2291" actId="1076"/>
          <ac:graphicFrameMkLst>
            <pc:docMk/>
            <pc:sldMk cId="2803025659" sldId="266"/>
            <ac:graphicFrameMk id="4" creationId="{85EE370D-E2F4-4904-9793-5A24AE9C0244}"/>
          </ac:graphicFrameMkLst>
        </pc:graphicFrameChg>
      </pc:sldChg>
      <pc:sldChg chg="modSp add mod">
        <pc:chgData name="Salomé Sies" userId="835da443-306b-44f9-8310-a687317e6825" providerId="ADAL" clId="{FE77ACCA-CA3E-482A-927A-B70AE5167474}" dt="2021-03-03T13:50:52.311" v="1924" actId="13926"/>
        <pc:sldMkLst>
          <pc:docMk/>
          <pc:sldMk cId="3504184994" sldId="267"/>
        </pc:sldMkLst>
        <pc:spChg chg="mod">
          <ac:chgData name="Salomé Sies" userId="835da443-306b-44f9-8310-a687317e6825" providerId="ADAL" clId="{FE77ACCA-CA3E-482A-927A-B70AE5167474}" dt="2021-03-03T13:50:52.311" v="1924" actId="13926"/>
          <ac:spMkLst>
            <pc:docMk/>
            <pc:sldMk cId="3504184994" sldId="267"/>
            <ac:spMk id="3" creationId="{3387109D-E125-4308-85EE-DC603DE07248}"/>
          </ac:spMkLst>
        </pc:spChg>
      </pc:sldChg>
      <pc:sldChg chg="modSp add mod ord">
        <pc:chgData name="Salomé Sies" userId="835da443-306b-44f9-8310-a687317e6825" providerId="ADAL" clId="{FE77ACCA-CA3E-482A-927A-B70AE5167474}" dt="2021-03-03T13:53:38.639" v="2002" actId="20577"/>
        <pc:sldMkLst>
          <pc:docMk/>
          <pc:sldMk cId="2477198900" sldId="268"/>
        </pc:sldMkLst>
        <pc:spChg chg="mod">
          <ac:chgData name="Salomé Sies" userId="835da443-306b-44f9-8310-a687317e6825" providerId="ADAL" clId="{FE77ACCA-CA3E-482A-927A-B70AE5167474}" dt="2021-03-03T13:53:16.470" v="1949" actId="20577"/>
          <ac:spMkLst>
            <pc:docMk/>
            <pc:sldMk cId="2477198900" sldId="268"/>
            <ac:spMk id="2" creationId="{EAB49BD7-F084-4F56-8CD3-CB0D1A0D383C}"/>
          </ac:spMkLst>
        </pc:spChg>
        <pc:spChg chg="mod">
          <ac:chgData name="Salomé Sies" userId="835da443-306b-44f9-8310-a687317e6825" providerId="ADAL" clId="{FE77ACCA-CA3E-482A-927A-B70AE5167474}" dt="2021-03-03T13:53:38.639" v="2002" actId="20577"/>
          <ac:spMkLst>
            <pc:docMk/>
            <pc:sldMk cId="2477198900" sldId="268"/>
            <ac:spMk id="3" creationId="{10D07231-1685-4563-A67D-D0CFF4F9E97F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AFB990-41E0-432C-95FE-8C14CA9C1E72}" type="doc">
      <dgm:prSet loTypeId="urn:microsoft.com/office/officeart/2005/8/layout/list1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nl-NL"/>
        </a:p>
      </dgm:t>
    </dgm:pt>
    <dgm:pt modelId="{D585A2CD-B655-4ED9-B21D-AF7BAB3D8010}">
      <dgm:prSet phldrT="[Tekst]"/>
      <dgm:spPr/>
      <dgm:t>
        <a:bodyPr/>
        <a:lstStyle/>
        <a:p>
          <a:r>
            <a:rPr lang="nl-NL" dirty="0"/>
            <a:t>Wat? </a:t>
          </a:r>
        </a:p>
        <a:p>
          <a:r>
            <a:rPr lang="nl-NL" dirty="0"/>
            <a:t>Opdracht 22, 23 en 24</a:t>
          </a:r>
        </a:p>
      </dgm:t>
    </dgm:pt>
    <dgm:pt modelId="{03CA2231-EF7C-4935-88F3-AFF13D215B9C}" type="parTrans" cxnId="{40E4F0CD-88E5-4A16-BEC8-C8AB0407DAAD}">
      <dgm:prSet/>
      <dgm:spPr/>
      <dgm:t>
        <a:bodyPr/>
        <a:lstStyle/>
        <a:p>
          <a:endParaRPr lang="nl-NL"/>
        </a:p>
      </dgm:t>
    </dgm:pt>
    <dgm:pt modelId="{1E6ECB73-DD69-4557-9AEC-EB3CD12A4D36}" type="sibTrans" cxnId="{40E4F0CD-88E5-4A16-BEC8-C8AB0407DAAD}">
      <dgm:prSet/>
      <dgm:spPr/>
      <dgm:t>
        <a:bodyPr/>
        <a:lstStyle/>
        <a:p>
          <a:endParaRPr lang="nl-NL"/>
        </a:p>
      </dgm:t>
    </dgm:pt>
    <dgm:pt modelId="{5259C608-7248-4863-8FE2-E97BC8232358}">
      <dgm:prSet phldrT="[Tekst]"/>
      <dgm:spPr/>
      <dgm:t>
        <a:bodyPr/>
        <a:lstStyle/>
        <a:p>
          <a:r>
            <a:rPr lang="nl-NL" dirty="0"/>
            <a:t>Waarom?</a:t>
          </a:r>
        </a:p>
        <a:p>
          <a:r>
            <a:rPr lang="nl-NL" dirty="0"/>
            <a:t>Dit is ook het huiswerk!</a:t>
          </a:r>
        </a:p>
      </dgm:t>
    </dgm:pt>
    <dgm:pt modelId="{38D5885A-1810-449E-8DBC-4A11CC73697A}" type="parTrans" cxnId="{C3BFE144-6FDA-4DBB-A0CE-985F4BCDFA86}">
      <dgm:prSet/>
      <dgm:spPr/>
      <dgm:t>
        <a:bodyPr/>
        <a:lstStyle/>
        <a:p>
          <a:endParaRPr lang="nl-NL"/>
        </a:p>
      </dgm:t>
    </dgm:pt>
    <dgm:pt modelId="{5410B3FE-5CAE-4DB5-B65E-75AC84EFD8CC}" type="sibTrans" cxnId="{C3BFE144-6FDA-4DBB-A0CE-985F4BCDFA86}">
      <dgm:prSet/>
      <dgm:spPr/>
      <dgm:t>
        <a:bodyPr/>
        <a:lstStyle/>
        <a:p>
          <a:endParaRPr lang="nl-NL"/>
        </a:p>
      </dgm:t>
    </dgm:pt>
    <dgm:pt modelId="{C2CF1CE4-FB66-4092-B323-0478AB108D39}">
      <dgm:prSet phldrT="[Tekst]"/>
      <dgm:spPr/>
      <dgm:t>
        <a:bodyPr/>
        <a:lstStyle/>
        <a:p>
          <a:r>
            <a:rPr lang="nl-NL" dirty="0"/>
            <a:t>Hoe?</a:t>
          </a:r>
        </a:p>
        <a:p>
          <a:r>
            <a:rPr lang="nl-NL" dirty="0"/>
            <a:t>Individueel, muziek in mag</a:t>
          </a:r>
        </a:p>
      </dgm:t>
    </dgm:pt>
    <dgm:pt modelId="{516C9AC6-92A0-47A9-AD48-2AE48EE91D5B}" type="parTrans" cxnId="{D5578BD3-E391-491C-9DA3-B48E21E80BA2}">
      <dgm:prSet/>
      <dgm:spPr/>
      <dgm:t>
        <a:bodyPr/>
        <a:lstStyle/>
        <a:p>
          <a:endParaRPr lang="nl-NL"/>
        </a:p>
      </dgm:t>
    </dgm:pt>
    <dgm:pt modelId="{B7C76802-2455-4FE5-BBC4-02741482CB9D}" type="sibTrans" cxnId="{D5578BD3-E391-491C-9DA3-B48E21E80BA2}">
      <dgm:prSet/>
      <dgm:spPr/>
      <dgm:t>
        <a:bodyPr/>
        <a:lstStyle/>
        <a:p>
          <a:endParaRPr lang="nl-NL"/>
        </a:p>
      </dgm:t>
    </dgm:pt>
    <dgm:pt modelId="{7147E770-AF26-4FF6-84B2-EDBBF3A5887B}" type="pres">
      <dgm:prSet presAssocID="{6CAFB990-41E0-432C-95FE-8C14CA9C1E72}" presName="linear" presStyleCnt="0">
        <dgm:presLayoutVars>
          <dgm:dir/>
          <dgm:animLvl val="lvl"/>
          <dgm:resizeHandles val="exact"/>
        </dgm:presLayoutVars>
      </dgm:prSet>
      <dgm:spPr/>
    </dgm:pt>
    <dgm:pt modelId="{B1272470-0A33-43C3-B08D-1E70C48C0D2A}" type="pres">
      <dgm:prSet presAssocID="{D585A2CD-B655-4ED9-B21D-AF7BAB3D8010}" presName="parentLin" presStyleCnt="0"/>
      <dgm:spPr/>
    </dgm:pt>
    <dgm:pt modelId="{CE5B1E26-1654-4941-AB90-C7E218FF65F2}" type="pres">
      <dgm:prSet presAssocID="{D585A2CD-B655-4ED9-B21D-AF7BAB3D8010}" presName="parentLeftMargin" presStyleLbl="node1" presStyleIdx="0" presStyleCnt="3"/>
      <dgm:spPr/>
    </dgm:pt>
    <dgm:pt modelId="{5652C631-8938-41AA-A4FC-A779C5CA10A7}" type="pres">
      <dgm:prSet presAssocID="{D585A2CD-B655-4ED9-B21D-AF7BAB3D801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A82C48A-7CA8-4BBF-8D53-FED87AB36B4D}" type="pres">
      <dgm:prSet presAssocID="{D585A2CD-B655-4ED9-B21D-AF7BAB3D8010}" presName="negativeSpace" presStyleCnt="0"/>
      <dgm:spPr/>
    </dgm:pt>
    <dgm:pt modelId="{B79D4583-03CB-4AB8-9154-47A5AC9EF0A2}" type="pres">
      <dgm:prSet presAssocID="{D585A2CD-B655-4ED9-B21D-AF7BAB3D8010}" presName="childText" presStyleLbl="conFgAcc1" presStyleIdx="0" presStyleCnt="3">
        <dgm:presLayoutVars>
          <dgm:bulletEnabled val="1"/>
        </dgm:presLayoutVars>
      </dgm:prSet>
      <dgm:spPr/>
    </dgm:pt>
    <dgm:pt modelId="{9266896F-56A1-4161-B4B8-A51BACFF1B42}" type="pres">
      <dgm:prSet presAssocID="{1E6ECB73-DD69-4557-9AEC-EB3CD12A4D36}" presName="spaceBetweenRectangles" presStyleCnt="0"/>
      <dgm:spPr/>
    </dgm:pt>
    <dgm:pt modelId="{6CE89BFB-7FC5-4CCF-8A39-00D586F81A5E}" type="pres">
      <dgm:prSet presAssocID="{5259C608-7248-4863-8FE2-E97BC8232358}" presName="parentLin" presStyleCnt="0"/>
      <dgm:spPr/>
    </dgm:pt>
    <dgm:pt modelId="{87765903-0F42-4DEF-A84C-99C1FBC8A4D2}" type="pres">
      <dgm:prSet presAssocID="{5259C608-7248-4863-8FE2-E97BC8232358}" presName="parentLeftMargin" presStyleLbl="node1" presStyleIdx="0" presStyleCnt="3"/>
      <dgm:spPr/>
    </dgm:pt>
    <dgm:pt modelId="{4EDAB97A-919C-4167-BA2E-E1337C74AE4D}" type="pres">
      <dgm:prSet presAssocID="{5259C608-7248-4863-8FE2-E97BC823235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CA53526-5441-4A5F-9FC8-47E36D9E5CE4}" type="pres">
      <dgm:prSet presAssocID="{5259C608-7248-4863-8FE2-E97BC8232358}" presName="negativeSpace" presStyleCnt="0"/>
      <dgm:spPr/>
    </dgm:pt>
    <dgm:pt modelId="{68ED9618-3E01-46C4-9D9B-045C9E2D2170}" type="pres">
      <dgm:prSet presAssocID="{5259C608-7248-4863-8FE2-E97BC8232358}" presName="childText" presStyleLbl="conFgAcc1" presStyleIdx="1" presStyleCnt="3">
        <dgm:presLayoutVars>
          <dgm:bulletEnabled val="1"/>
        </dgm:presLayoutVars>
      </dgm:prSet>
      <dgm:spPr/>
    </dgm:pt>
    <dgm:pt modelId="{00CDE957-2166-4B77-85B9-B611E73F70D4}" type="pres">
      <dgm:prSet presAssocID="{5410B3FE-5CAE-4DB5-B65E-75AC84EFD8CC}" presName="spaceBetweenRectangles" presStyleCnt="0"/>
      <dgm:spPr/>
    </dgm:pt>
    <dgm:pt modelId="{C68A6BB4-36FE-4821-94DA-B5A4A3260D14}" type="pres">
      <dgm:prSet presAssocID="{C2CF1CE4-FB66-4092-B323-0478AB108D39}" presName="parentLin" presStyleCnt="0"/>
      <dgm:spPr/>
    </dgm:pt>
    <dgm:pt modelId="{1E761A54-0E71-451D-9BB4-A1F6D5F29911}" type="pres">
      <dgm:prSet presAssocID="{C2CF1CE4-FB66-4092-B323-0478AB108D39}" presName="parentLeftMargin" presStyleLbl="node1" presStyleIdx="1" presStyleCnt="3"/>
      <dgm:spPr/>
    </dgm:pt>
    <dgm:pt modelId="{775637B6-620D-4A4A-AC5C-21CC3286F1BD}" type="pres">
      <dgm:prSet presAssocID="{C2CF1CE4-FB66-4092-B323-0478AB108D3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4D88CCF7-1DF2-4D1F-A6BA-A34DC7084030}" type="pres">
      <dgm:prSet presAssocID="{C2CF1CE4-FB66-4092-B323-0478AB108D39}" presName="negativeSpace" presStyleCnt="0"/>
      <dgm:spPr/>
    </dgm:pt>
    <dgm:pt modelId="{AA28B072-E7C7-4955-BBFB-FD6B01A1C14C}" type="pres">
      <dgm:prSet presAssocID="{C2CF1CE4-FB66-4092-B323-0478AB108D3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A773C1E-920F-4155-8077-5E0B736ECB51}" type="presOf" srcId="{6CAFB990-41E0-432C-95FE-8C14CA9C1E72}" destId="{7147E770-AF26-4FF6-84B2-EDBBF3A5887B}" srcOrd="0" destOrd="0" presId="urn:microsoft.com/office/officeart/2005/8/layout/list1"/>
    <dgm:cxn modelId="{0E0E2326-7A2C-4F59-8F7F-1D7AFAD88BC7}" type="presOf" srcId="{D585A2CD-B655-4ED9-B21D-AF7BAB3D8010}" destId="{CE5B1E26-1654-4941-AB90-C7E218FF65F2}" srcOrd="0" destOrd="0" presId="urn:microsoft.com/office/officeart/2005/8/layout/list1"/>
    <dgm:cxn modelId="{5932A62E-0EFC-4FFE-9733-E70447F2F4D3}" type="presOf" srcId="{C2CF1CE4-FB66-4092-B323-0478AB108D39}" destId="{1E761A54-0E71-451D-9BB4-A1F6D5F29911}" srcOrd="0" destOrd="0" presId="urn:microsoft.com/office/officeart/2005/8/layout/list1"/>
    <dgm:cxn modelId="{C3BFE144-6FDA-4DBB-A0CE-985F4BCDFA86}" srcId="{6CAFB990-41E0-432C-95FE-8C14CA9C1E72}" destId="{5259C608-7248-4863-8FE2-E97BC8232358}" srcOrd="1" destOrd="0" parTransId="{38D5885A-1810-449E-8DBC-4A11CC73697A}" sibTransId="{5410B3FE-5CAE-4DB5-B65E-75AC84EFD8CC}"/>
    <dgm:cxn modelId="{DF019865-5D1E-4F07-BB26-11D0F101D790}" type="presOf" srcId="{C2CF1CE4-FB66-4092-B323-0478AB108D39}" destId="{775637B6-620D-4A4A-AC5C-21CC3286F1BD}" srcOrd="1" destOrd="0" presId="urn:microsoft.com/office/officeart/2005/8/layout/list1"/>
    <dgm:cxn modelId="{9EFEA897-3DB5-44E0-9C6C-7B632826EC1E}" type="presOf" srcId="{D585A2CD-B655-4ED9-B21D-AF7BAB3D8010}" destId="{5652C631-8938-41AA-A4FC-A779C5CA10A7}" srcOrd="1" destOrd="0" presId="urn:microsoft.com/office/officeart/2005/8/layout/list1"/>
    <dgm:cxn modelId="{AA60219D-CE94-4462-882C-A7C0BA71F883}" type="presOf" srcId="{5259C608-7248-4863-8FE2-E97BC8232358}" destId="{4EDAB97A-919C-4167-BA2E-E1337C74AE4D}" srcOrd="1" destOrd="0" presId="urn:microsoft.com/office/officeart/2005/8/layout/list1"/>
    <dgm:cxn modelId="{40E4F0CD-88E5-4A16-BEC8-C8AB0407DAAD}" srcId="{6CAFB990-41E0-432C-95FE-8C14CA9C1E72}" destId="{D585A2CD-B655-4ED9-B21D-AF7BAB3D8010}" srcOrd="0" destOrd="0" parTransId="{03CA2231-EF7C-4935-88F3-AFF13D215B9C}" sibTransId="{1E6ECB73-DD69-4557-9AEC-EB3CD12A4D36}"/>
    <dgm:cxn modelId="{D5578BD3-E391-491C-9DA3-B48E21E80BA2}" srcId="{6CAFB990-41E0-432C-95FE-8C14CA9C1E72}" destId="{C2CF1CE4-FB66-4092-B323-0478AB108D39}" srcOrd="2" destOrd="0" parTransId="{516C9AC6-92A0-47A9-AD48-2AE48EE91D5B}" sibTransId="{B7C76802-2455-4FE5-BBC4-02741482CB9D}"/>
    <dgm:cxn modelId="{585057D9-B2CF-4BAC-8266-D30C9BB4DF17}" type="presOf" srcId="{5259C608-7248-4863-8FE2-E97BC8232358}" destId="{87765903-0F42-4DEF-A84C-99C1FBC8A4D2}" srcOrd="0" destOrd="0" presId="urn:microsoft.com/office/officeart/2005/8/layout/list1"/>
    <dgm:cxn modelId="{B9FE11B9-6441-4457-8B7D-77080F78CA0A}" type="presParOf" srcId="{7147E770-AF26-4FF6-84B2-EDBBF3A5887B}" destId="{B1272470-0A33-43C3-B08D-1E70C48C0D2A}" srcOrd="0" destOrd="0" presId="urn:microsoft.com/office/officeart/2005/8/layout/list1"/>
    <dgm:cxn modelId="{F751614A-7EB6-455B-84D6-EDA8B3B11130}" type="presParOf" srcId="{B1272470-0A33-43C3-B08D-1E70C48C0D2A}" destId="{CE5B1E26-1654-4941-AB90-C7E218FF65F2}" srcOrd="0" destOrd="0" presId="urn:microsoft.com/office/officeart/2005/8/layout/list1"/>
    <dgm:cxn modelId="{4E7EEA08-B7EF-4FF6-A780-EAE060C8BAFD}" type="presParOf" srcId="{B1272470-0A33-43C3-B08D-1E70C48C0D2A}" destId="{5652C631-8938-41AA-A4FC-A779C5CA10A7}" srcOrd="1" destOrd="0" presId="urn:microsoft.com/office/officeart/2005/8/layout/list1"/>
    <dgm:cxn modelId="{6D3E3D76-2CCB-4F70-B446-1CA57DCADBEC}" type="presParOf" srcId="{7147E770-AF26-4FF6-84B2-EDBBF3A5887B}" destId="{FA82C48A-7CA8-4BBF-8D53-FED87AB36B4D}" srcOrd="1" destOrd="0" presId="urn:microsoft.com/office/officeart/2005/8/layout/list1"/>
    <dgm:cxn modelId="{6E2D909B-5522-4CA4-9269-9267817C01E9}" type="presParOf" srcId="{7147E770-AF26-4FF6-84B2-EDBBF3A5887B}" destId="{B79D4583-03CB-4AB8-9154-47A5AC9EF0A2}" srcOrd="2" destOrd="0" presId="urn:microsoft.com/office/officeart/2005/8/layout/list1"/>
    <dgm:cxn modelId="{5AAE612F-5B94-439F-BC67-9933182C3209}" type="presParOf" srcId="{7147E770-AF26-4FF6-84B2-EDBBF3A5887B}" destId="{9266896F-56A1-4161-B4B8-A51BACFF1B42}" srcOrd="3" destOrd="0" presId="urn:microsoft.com/office/officeart/2005/8/layout/list1"/>
    <dgm:cxn modelId="{1FAFC6D7-EB49-4D18-94C6-046B3CACF4F3}" type="presParOf" srcId="{7147E770-AF26-4FF6-84B2-EDBBF3A5887B}" destId="{6CE89BFB-7FC5-4CCF-8A39-00D586F81A5E}" srcOrd="4" destOrd="0" presId="urn:microsoft.com/office/officeart/2005/8/layout/list1"/>
    <dgm:cxn modelId="{BBB56D6F-69E0-46F2-AB06-BC7C230517CE}" type="presParOf" srcId="{6CE89BFB-7FC5-4CCF-8A39-00D586F81A5E}" destId="{87765903-0F42-4DEF-A84C-99C1FBC8A4D2}" srcOrd="0" destOrd="0" presId="urn:microsoft.com/office/officeart/2005/8/layout/list1"/>
    <dgm:cxn modelId="{4D94D092-648E-4EF7-ABD3-DF34C2EA83C2}" type="presParOf" srcId="{6CE89BFB-7FC5-4CCF-8A39-00D586F81A5E}" destId="{4EDAB97A-919C-4167-BA2E-E1337C74AE4D}" srcOrd="1" destOrd="0" presId="urn:microsoft.com/office/officeart/2005/8/layout/list1"/>
    <dgm:cxn modelId="{BFEC9FC6-6B6C-4C39-A87B-6766AC29FD5C}" type="presParOf" srcId="{7147E770-AF26-4FF6-84B2-EDBBF3A5887B}" destId="{1CA53526-5441-4A5F-9FC8-47E36D9E5CE4}" srcOrd="5" destOrd="0" presId="urn:microsoft.com/office/officeart/2005/8/layout/list1"/>
    <dgm:cxn modelId="{029FBAA8-B9EB-4227-9CFD-E79688DE7DED}" type="presParOf" srcId="{7147E770-AF26-4FF6-84B2-EDBBF3A5887B}" destId="{68ED9618-3E01-46C4-9D9B-045C9E2D2170}" srcOrd="6" destOrd="0" presId="urn:microsoft.com/office/officeart/2005/8/layout/list1"/>
    <dgm:cxn modelId="{308D829D-B08E-422B-A91C-4C8B6DBE1AB4}" type="presParOf" srcId="{7147E770-AF26-4FF6-84B2-EDBBF3A5887B}" destId="{00CDE957-2166-4B77-85B9-B611E73F70D4}" srcOrd="7" destOrd="0" presId="urn:microsoft.com/office/officeart/2005/8/layout/list1"/>
    <dgm:cxn modelId="{8CA0806B-251D-4E0A-BE94-23F2420C209B}" type="presParOf" srcId="{7147E770-AF26-4FF6-84B2-EDBBF3A5887B}" destId="{C68A6BB4-36FE-4821-94DA-B5A4A3260D14}" srcOrd="8" destOrd="0" presId="urn:microsoft.com/office/officeart/2005/8/layout/list1"/>
    <dgm:cxn modelId="{DEAA17F9-3389-4126-9E26-0152CB9C777B}" type="presParOf" srcId="{C68A6BB4-36FE-4821-94DA-B5A4A3260D14}" destId="{1E761A54-0E71-451D-9BB4-A1F6D5F29911}" srcOrd="0" destOrd="0" presId="urn:microsoft.com/office/officeart/2005/8/layout/list1"/>
    <dgm:cxn modelId="{EC465C58-69CE-4A14-BBFF-AF60C48D9090}" type="presParOf" srcId="{C68A6BB4-36FE-4821-94DA-B5A4A3260D14}" destId="{775637B6-620D-4A4A-AC5C-21CC3286F1BD}" srcOrd="1" destOrd="0" presId="urn:microsoft.com/office/officeart/2005/8/layout/list1"/>
    <dgm:cxn modelId="{077A2013-3FE9-4605-9980-B40AD1CBD542}" type="presParOf" srcId="{7147E770-AF26-4FF6-84B2-EDBBF3A5887B}" destId="{4D88CCF7-1DF2-4D1F-A6BA-A34DC7084030}" srcOrd="9" destOrd="0" presId="urn:microsoft.com/office/officeart/2005/8/layout/list1"/>
    <dgm:cxn modelId="{3AFDE967-EB4E-4B94-A0AF-F60B0CF0EBFF}" type="presParOf" srcId="{7147E770-AF26-4FF6-84B2-EDBBF3A5887B}" destId="{AA28B072-E7C7-4955-BBFB-FD6B01A1C14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9D4583-03CB-4AB8-9154-47A5AC9EF0A2}">
      <dsp:nvSpPr>
        <dsp:cNvPr id="0" name=""/>
        <dsp:cNvSpPr/>
      </dsp:nvSpPr>
      <dsp:spPr>
        <a:xfrm>
          <a:off x="0" y="456313"/>
          <a:ext cx="7172138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52C631-8938-41AA-A4FC-A779C5CA10A7}">
      <dsp:nvSpPr>
        <dsp:cNvPr id="0" name=""/>
        <dsp:cNvSpPr/>
      </dsp:nvSpPr>
      <dsp:spPr>
        <a:xfrm>
          <a:off x="358606" y="43033"/>
          <a:ext cx="5020496" cy="8265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9763" tIns="0" rIns="189763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/>
            <a:t>Wat? 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/>
            <a:t>Opdracht 22, 23 en 24</a:t>
          </a:r>
        </a:p>
      </dsp:txBody>
      <dsp:txXfrm>
        <a:off x="398955" y="83382"/>
        <a:ext cx="4939798" cy="745862"/>
      </dsp:txXfrm>
    </dsp:sp>
    <dsp:sp modelId="{68ED9618-3E01-46C4-9D9B-045C9E2D2170}">
      <dsp:nvSpPr>
        <dsp:cNvPr id="0" name=""/>
        <dsp:cNvSpPr/>
      </dsp:nvSpPr>
      <dsp:spPr>
        <a:xfrm>
          <a:off x="0" y="1726393"/>
          <a:ext cx="7172138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3670562"/>
              <a:satOff val="16196"/>
              <a:lumOff val="-274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DAB97A-919C-4167-BA2E-E1337C74AE4D}">
      <dsp:nvSpPr>
        <dsp:cNvPr id="0" name=""/>
        <dsp:cNvSpPr/>
      </dsp:nvSpPr>
      <dsp:spPr>
        <a:xfrm>
          <a:off x="358606" y="1313113"/>
          <a:ext cx="5020496" cy="826560"/>
        </a:xfrm>
        <a:prstGeom prst="roundRect">
          <a:avLst/>
        </a:prstGeom>
        <a:gradFill rotWithShape="0">
          <a:gsLst>
            <a:gs pos="0">
              <a:schemeClr val="accent2">
                <a:hueOff val="-3670562"/>
                <a:satOff val="16196"/>
                <a:lumOff val="-2745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2">
                <a:hueOff val="-3670562"/>
                <a:satOff val="16196"/>
                <a:lumOff val="-2745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9763" tIns="0" rIns="189763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/>
            <a:t>Waarom?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/>
            <a:t>Dit is ook het huiswerk!</a:t>
          </a:r>
        </a:p>
      </dsp:txBody>
      <dsp:txXfrm>
        <a:off x="398955" y="1353462"/>
        <a:ext cx="4939798" cy="745862"/>
      </dsp:txXfrm>
    </dsp:sp>
    <dsp:sp modelId="{AA28B072-E7C7-4955-BBFB-FD6B01A1C14C}">
      <dsp:nvSpPr>
        <dsp:cNvPr id="0" name=""/>
        <dsp:cNvSpPr/>
      </dsp:nvSpPr>
      <dsp:spPr>
        <a:xfrm>
          <a:off x="0" y="2996473"/>
          <a:ext cx="7172138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7341125"/>
              <a:satOff val="32393"/>
              <a:lumOff val="-549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5637B6-620D-4A4A-AC5C-21CC3286F1BD}">
      <dsp:nvSpPr>
        <dsp:cNvPr id="0" name=""/>
        <dsp:cNvSpPr/>
      </dsp:nvSpPr>
      <dsp:spPr>
        <a:xfrm>
          <a:off x="358606" y="2583193"/>
          <a:ext cx="5020496" cy="826560"/>
        </a:xfrm>
        <a:prstGeom prst="roundRect">
          <a:avLst/>
        </a:prstGeom>
        <a:gradFill rotWithShape="0">
          <a:gsLst>
            <a:gs pos="0">
              <a:schemeClr val="accent2">
                <a:hueOff val="-7341125"/>
                <a:satOff val="32393"/>
                <a:lumOff val="-549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2">
                <a:hueOff val="-7341125"/>
                <a:satOff val="32393"/>
                <a:lumOff val="-549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9763" tIns="0" rIns="189763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/>
            <a:t>Hoe?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/>
            <a:t>Individueel, muziek in mag</a:t>
          </a:r>
        </a:p>
      </dsp:txBody>
      <dsp:txXfrm>
        <a:off x="398955" y="2623542"/>
        <a:ext cx="4939798" cy="745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A953BDC-9EAE-49FE-9892-958C9F845175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848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70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214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6828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1567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4938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297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6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8493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4305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5503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CA953BDC-9EAE-49FE-9892-958C9F845175}" type="datetimeFigureOut">
              <a:rPr lang="de-DE" smtClean="0"/>
              <a:t>03.03.2021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453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EAV</a:t>
            </a:r>
            <a:br>
              <a:rPr lang="de-DE" dirty="0"/>
            </a:br>
            <a:r>
              <a:rPr lang="de-DE" sz="4400" dirty="0" err="1"/>
              <a:t>Economie</a:t>
            </a:r>
            <a:r>
              <a:rPr lang="de-DE" sz="4400" dirty="0"/>
              <a:t> en </a:t>
            </a:r>
            <a:r>
              <a:rPr lang="de-DE" sz="4400" dirty="0" err="1"/>
              <a:t>administratieve</a:t>
            </a:r>
            <a:r>
              <a:rPr lang="de-DE" sz="4400" dirty="0"/>
              <a:t> </a:t>
            </a:r>
            <a:r>
              <a:rPr lang="de-DE" sz="4400" dirty="0" err="1"/>
              <a:t>vorming</a:t>
            </a:r>
            <a:endParaRPr lang="de-D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/>
              <a:t>Albeda</a:t>
            </a:r>
            <a:r>
              <a:rPr lang="de-DE" dirty="0"/>
              <a:t> CEO</a:t>
            </a:r>
          </a:p>
          <a:p>
            <a:r>
              <a:rPr lang="de-DE" dirty="0"/>
              <a:t>S. Sies</a:t>
            </a:r>
          </a:p>
          <a:p>
            <a:r>
              <a:rPr lang="de-DE" dirty="0"/>
              <a:t>2020-2021</a:t>
            </a:r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12F73B-17F3-4F7A-8056-162481544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21. omzetduur sneakershop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387109D-E125-4308-85EE-DC603DE07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José de Vlas, eigenares van een sneakershop, berekende voor het afgelopen jaar de omzetsnelheid aan de hand van de inkoopwaarde van de omzet van € 985.700,- en de gemiddelde voorraad van € 215.750,-. De uitkomst van haar berekening was </a:t>
            </a:r>
            <a:r>
              <a:rPr lang="nl-NL" dirty="0">
                <a:highlight>
                  <a:srgbClr val="FFFF00"/>
                </a:highlight>
              </a:rPr>
              <a:t>…</a:t>
            </a:r>
            <a:r>
              <a:rPr lang="nl-NL" dirty="0"/>
              <a:t>. Bereken voor de sneakershop de omzetduur van het afgelopen jaar. </a:t>
            </a:r>
          </a:p>
          <a:p>
            <a:r>
              <a:rPr lang="nl-NL" dirty="0">
                <a:solidFill>
                  <a:srgbClr val="FF0000"/>
                </a:solidFill>
              </a:rPr>
              <a:t>Aanpak kan op 2 manieren!</a:t>
            </a:r>
          </a:p>
          <a:p>
            <a:endParaRPr lang="nl-NL" dirty="0">
              <a:solidFill>
                <a:srgbClr val="FF0000"/>
              </a:solidFill>
            </a:endParaRPr>
          </a:p>
          <a:p>
            <a:r>
              <a:rPr lang="nl-NL" dirty="0">
                <a:solidFill>
                  <a:srgbClr val="FF0000"/>
                </a:solidFill>
              </a:rPr>
              <a:t>Manier 1. Je rekent de omzetsnelheid uit en vult formule 1. in. </a:t>
            </a:r>
          </a:p>
          <a:p>
            <a:r>
              <a:rPr lang="nl-NL" dirty="0">
                <a:solidFill>
                  <a:srgbClr val="FF0000"/>
                </a:solidFill>
              </a:rPr>
              <a:t>Manier 2. Je gebruikt formule 2. </a:t>
            </a:r>
          </a:p>
          <a:p>
            <a:endParaRPr lang="nl-NL" dirty="0">
              <a:solidFill>
                <a:srgbClr val="FF0000"/>
              </a:solidFill>
            </a:endParaRPr>
          </a:p>
          <a:p>
            <a:r>
              <a:rPr lang="nl-NL" dirty="0">
                <a:solidFill>
                  <a:srgbClr val="FF0000"/>
                </a:solidFill>
              </a:rPr>
              <a:t>5 minuten de tijd!</a:t>
            </a:r>
          </a:p>
        </p:txBody>
      </p:sp>
    </p:spTree>
    <p:extLst>
      <p:ext uri="{BB962C8B-B14F-4D97-AF65-F5344CB8AC3E}">
        <p14:creationId xmlns:p14="http://schemas.microsoft.com/office/powerpoint/2010/main" val="1084954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12F73B-17F3-4F7A-8056-162481544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21. omzetduur sneakershop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387109D-E125-4308-85EE-DC603DE07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José de Vlas, eigenares van een sneakershop, berekende voor het afgelopen jaar de omzetsnelheid aan de hand van de inkoopwaarde van de omzet van € 985.700,- en de gemiddelde voorraad van € 215.750,-. De uitkomst van haar berekening was </a:t>
            </a:r>
            <a:r>
              <a:rPr lang="nl-NL" dirty="0">
                <a:highlight>
                  <a:srgbClr val="FFFF00"/>
                </a:highlight>
              </a:rPr>
              <a:t>…</a:t>
            </a:r>
            <a:r>
              <a:rPr lang="nl-NL" dirty="0"/>
              <a:t>. Bereken voor de sneakershop de omzetduur van het afgelopen jaar. </a:t>
            </a:r>
          </a:p>
          <a:p>
            <a:r>
              <a:rPr lang="nl-NL" dirty="0">
                <a:solidFill>
                  <a:srgbClr val="FF0000"/>
                </a:solidFill>
              </a:rPr>
              <a:t>Manier 1.</a:t>
            </a:r>
          </a:p>
          <a:p>
            <a:r>
              <a:rPr lang="nl-NL" dirty="0">
                <a:solidFill>
                  <a:srgbClr val="FF0000"/>
                </a:solidFill>
              </a:rPr>
              <a:t>Omzetsnelheid = €985.700 : €215.750 = 4,6 (afgerond). </a:t>
            </a:r>
          </a:p>
          <a:p>
            <a:r>
              <a:rPr lang="nl-NL" dirty="0">
                <a:solidFill>
                  <a:srgbClr val="FF0000"/>
                </a:solidFill>
              </a:rPr>
              <a:t>Omzetduur = 360 : 4,6* = </a:t>
            </a:r>
            <a:r>
              <a:rPr lang="nl-NL" dirty="0">
                <a:solidFill>
                  <a:srgbClr val="FF0000"/>
                </a:solidFill>
                <a:highlight>
                  <a:srgbClr val="00FF00"/>
                </a:highlight>
              </a:rPr>
              <a:t>79 dagen</a:t>
            </a:r>
          </a:p>
          <a:p>
            <a:r>
              <a:rPr lang="nl-NL" dirty="0">
                <a:solidFill>
                  <a:srgbClr val="FF0000"/>
                </a:solidFill>
              </a:rPr>
              <a:t>*niet tussentijds afronden!</a:t>
            </a:r>
          </a:p>
          <a:p>
            <a:r>
              <a:rPr lang="nl-NL" dirty="0">
                <a:solidFill>
                  <a:srgbClr val="FF0000"/>
                </a:solidFill>
              </a:rPr>
              <a:t>Manier 2.</a:t>
            </a:r>
          </a:p>
          <a:p>
            <a:r>
              <a:rPr lang="nl-NL" dirty="0">
                <a:solidFill>
                  <a:srgbClr val="FF0000"/>
                </a:solidFill>
              </a:rPr>
              <a:t>Omzetduur = (€215.750 x 360) : €985.700 = </a:t>
            </a:r>
            <a:r>
              <a:rPr lang="nl-NL" dirty="0">
                <a:solidFill>
                  <a:srgbClr val="FF0000"/>
                </a:solidFill>
                <a:highlight>
                  <a:srgbClr val="00FF00"/>
                </a:highlight>
              </a:rPr>
              <a:t>79 dagen</a:t>
            </a:r>
          </a:p>
          <a:p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184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B49BD7-F084-4F56-8CD3-CB0D1A0D3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D07231-1685-4563-A67D-D0CFF4F9E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/>
          </a:bodyPr>
          <a:lstStyle/>
          <a:p>
            <a:r>
              <a:rPr lang="nl-NL" dirty="0"/>
              <a:t>Na deze les kan je …</a:t>
            </a:r>
          </a:p>
          <a:p>
            <a:r>
              <a:rPr lang="nl-NL" dirty="0"/>
              <a:t>… uitleggen wat de omzetduur is.</a:t>
            </a:r>
          </a:p>
          <a:p>
            <a:r>
              <a:rPr lang="nl-NL" dirty="0"/>
              <a:t>… uitleggen wat de opslagduur is.</a:t>
            </a:r>
          </a:p>
          <a:p>
            <a:r>
              <a:rPr lang="nl-NL" dirty="0"/>
              <a:t>… de omzetduur op twee verschillende manieren uitrekenen.</a:t>
            </a:r>
          </a:p>
          <a:p>
            <a:endParaRPr lang="nl-NL" dirty="0"/>
          </a:p>
          <a:p>
            <a:r>
              <a:rPr lang="nl-NL" dirty="0"/>
              <a:t>Heb je de leerdoelen gehaald?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98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880BE9B-2849-495A-AB0E-E80D71B3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9936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73AB1D4-5894-4F32-96F3-5CAD7BD28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39" y="640080"/>
            <a:ext cx="3429855" cy="5613236"/>
          </a:xfrm>
        </p:spPr>
        <p:txBody>
          <a:bodyPr anchor="ctr"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Aan de slag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7FFC17-ECCF-42B3-BBF5-04E03CEAC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5EE370D-E2F4-4904-9793-5A24AE9C02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9893492"/>
              </p:ext>
            </p:extLst>
          </p:nvPr>
        </p:nvGraphicFramePr>
        <p:xfrm>
          <a:off x="4286150" y="1820294"/>
          <a:ext cx="7172138" cy="37451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3025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0C8E873-4DE4-4883-AC1B-FD7B19806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02412" cy="5249334"/>
          </a:xfrm>
        </p:spPr>
        <p:txBody>
          <a:bodyPr>
            <a:normAutofit/>
          </a:bodyPr>
          <a:lstStyle/>
          <a:p>
            <a:pPr algn="r"/>
            <a:r>
              <a:rPr lang="nl-NL">
                <a:solidFill>
                  <a:srgbClr val="FFFFFF"/>
                </a:solidFill>
              </a:rPr>
              <a:t>Wat hebben we tot nu toe behandeld?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331972-0912-4EB1-97D3-F2DE53965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882" y="804333"/>
            <a:ext cx="6147169" cy="52493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Gemiddelde voorraad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 Kengetallen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 Begin- en eindvoorraad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 Tussenliggende voorraden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 Omzetsnelheid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1225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B49BD7-F084-4F56-8CD3-CB0D1A0D3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D07231-1685-4563-A67D-D0CFF4F9E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66818" cy="4023360"/>
          </a:xfrm>
        </p:spPr>
        <p:txBody>
          <a:bodyPr>
            <a:normAutofit/>
          </a:bodyPr>
          <a:lstStyle/>
          <a:p>
            <a:r>
              <a:rPr lang="nl-NL" dirty="0"/>
              <a:t>Na deze les kan je …</a:t>
            </a:r>
          </a:p>
          <a:p>
            <a:r>
              <a:rPr lang="nl-NL" dirty="0"/>
              <a:t>… uitleggen wat de omzetduur is.</a:t>
            </a:r>
          </a:p>
          <a:p>
            <a:r>
              <a:rPr lang="nl-NL" dirty="0"/>
              <a:t>… uitleggen wat de opslagduur is.</a:t>
            </a:r>
          </a:p>
          <a:p>
            <a:r>
              <a:rPr lang="nl-NL" dirty="0"/>
              <a:t>… de omzetduur op twee verschillende manieren uitrekenen.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4255C4A-8394-48E7-A11B-A86043F81D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38" r="6956"/>
          <a:stretch/>
        </p:blipFill>
        <p:spPr>
          <a:xfrm>
            <a:off x="7552266" y="10"/>
            <a:ext cx="463973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824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C443B7-192E-4D82-95A9-14901F5A1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r>
              <a:rPr lang="nl-NL"/>
              <a:t>1.5 omzetduur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97AD792-7573-47E8-84ED-73DCACD2C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66818" cy="4023360"/>
          </a:xfrm>
        </p:spPr>
        <p:txBody>
          <a:bodyPr>
            <a:normAutofit/>
          </a:bodyPr>
          <a:lstStyle/>
          <a:p>
            <a:r>
              <a:rPr lang="nl-NL" dirty="0"/>
              <a:t>‘Het kengetal dat de tijd aangeeft die verstrijkt totdat je de ingekochte artikelen weer zijn verkocht, is de omzetduur.’</a:t>
            </a:r>
          </a:p>
          <a:p>
            <a:endParaRPr lang="nl-NL" dirty="0"/>
          </a:p>
          <a:p>
            <a:r>
              <a:rPr lang="nl-NL" dirty="0"/>
              <a:t>Een paar sneakers ligt gemiddeld 50 dagen in het magazijn (op voorraad dus), daarna wordt het verkocht.</a:t>
            </a:r>
          </a:p>
          <a:p>
            <a:r>
              <a:rPr lang="nl-NL" dirty="0"/>
              <a:t>Conclusie: omzetduur is 50 dagen.  </a:t>
            </a:r>
          </a:p>
        </p:txBody>
      </p:sp>
      <p:pic>
        <p:nvPicPr>
          <p:cNvPr id="4" name="Afbeelding 3" descr="Afbeelding met elektronica, binnen, mobiele telefoon&#10;&#10;Automatisch gegenereerde beschrijving">
            <a:extLst>
              <a:ext uri="{FF2B5EF4-FFF2-40B4-BE49-F238E27FC236}">
                <a16:creationId xmlns:a16="http://schemas.microsoft.com/office/drawing/2014/main" id="{00D293CC-85DD-4C88-8176-D2F9033646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794"/>
          <a:stretch/>
        </p:blipFill>
        <p:spPr>
          <a:xfrm>
            <a:off x="7552266" y="10"/>
            <a:ext cx="463973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17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B2A1016-34C3-4BE4-94F4-F4215EA18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BBFA14D-8E4F-42D4-B5A0-9588A6A454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5" y="321731"/>
            <a:ext cx="11551187" cy="6214535"/>
          </a:xfrm>
          <a:prstGeom prst="rect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82D6B16-00B4-4F01-88A8-A395BB106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10329671" cy="1499616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1.5 omzetduur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10B2B88-1A1B-486B-9366-918FE2E71D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EC66D3A-5D88-424D-A64E-07C595CE3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10329671" cy="3862971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Formule 1. </a:t>
            </a:r>
          </a:p>
          <a:p>
            <a:r>
              <a:rPr lang="nl-NL" dirty="0">
                <a:solidFill>
                  <a:srgbClr val="FFFFFF"/>
                </a:solidFill>
              </a:rPr>
              <a:t>(360 : omzetsnelheid) = … dagen*</a:t>
            </a:r>
          </a:p>
          <a:p>
            <a:endParaRPr lang="nl-NL" dirty="0">
              <a:solidFill>
                <a:srgbClr val="FFFFFF"/>
              </a:solidFill>
            </a:endParaRPr>
          </a:p>
          <a:p>
            <a:r>
              <a:rPr lang="nl-NL" dirty="0">
                <a:solidFill>
                  <a:srgbClr val="FFFFFF"/>
                </a:solidFill>
              </a:rPr>
              <a:t>Formule 2.</a:t>
            </a:r>
          </a:p>
          <a:p>
            <a:r>
              <a:rPr lang="nl-NL" dirty="0">
                <a:solidFill>
                  <a:srgbClr val="FFFFFF"/>
                </a:solidFill>
              </a:rPr>
              <a:t>((gemiddelde voorraad x 360) : inkoopwaarde van de omzet) = … dagen*</a:t>
            </a:r>
          </a:p>
          <a:p>
            <a:endParaRPr lang="nl-NL" dirty="0">
              <a:solidFill>
                <a:srgbClr val="FFFFFF"/>
              </a:solidFill>
            </a:endParaRPr>
          </a:p>
          <a:p>
            <a:r>
              <a:rPr lang="nl-NL" dirty="0">
                <a:solidFill>
                  <a:srgbClr val="FFFFFF"/>
                </a:solidFill>
              </a:rPr>
              <a:t>*afronden op hele dagen naar boven</a:t>
            </a:r>
          </a:p>
        </p:txBody>
      </p:sp>
    </p:spTree>
    <p:extLst>
      <p:ext uri="{BB962C8B-B14F-4D97-AF65-F5344CB8AC3E}">
        <p14:creationId xmlns:p14="http://schemas.microsoft.com/office/powerpoint/2010/main" val="16355112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51136FD-BBB2-4EB4-A240-3E21EECF7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7AC8657-B1EF-4FF3-BC5F-085B42679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Terugblik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6826B28-36B0-4CC1-8EC8-EF9B88B35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CF0BC0-B3FE-4EED-83F6-44E124061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3791711" cy="3931920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Je hebt dus de omzetsnelheid en de gemiddelde voorraad nodig!</a:t>
            </a:r>
          </a:p>
          <a:p>
            <a:endParaRPr lang="nl-NL">
              <a:solidFill>
                <a:srgbClr val="FFFFFF"/>
              </a:solidFill>
            </a:endParaRPr>
          </a:p>
          <a:p>
            <a:endParaRPr lang="nl-NL">
              <a:solidFill>
                <a:srgbClr val="FFFFFF"/>
              </a:solidFill>
            </a:endParaRPr>
          </a:p>
        </p:txBody>
      </p:sp>
      <p:pic>
        <p:nvPicPr>
          <p:cNvPr id="4" name="Afbeelding 3" descr="Afbeelding met tekst, whiteboard&#10;&#10;Automatisch gegenereerde beschrijving">
            <a:extLst>
              <a:ext uri="{FF2B5EF4-FFF2-40B4-BE49-F238E27FC236}">
                <a16:creationId xmlns:a16="http://schemas.microsoft.com/office/drawing/2014/main" id="{6B2C05E5-9977-4D93-BE2B-1035EF01BA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189" r="11764" b="-2"/>
          <a:stretch/>
        </p:blipFill>
        <p:spPr>
          <a:xfrm>
            <a:off x="6096000" y="640080"/>
            <a:ext cx="5455921" cy="557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202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B2A1016-34C3-4BE4-94F4-F4215EA18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BBFA14D-8E4F-42D4-B5A0-9588A6A454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5" y="321731"/>
            <a:ext cx="11551187" cy="6214535"/>
          </a:xfrm>
          <a:prstGeom prst="rect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75B3F07-D645-45A7-BCA3-3BF4D3E23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10329671" cy="1499616"/>
          </a:xfrm>
        </p:spPr>
        <p:txBody>
          <a:bodyPr>
            <a:normAutofit/>
          </a:bodyPr>
          <a:lstStyle/>
          <a:p>
            <a:r>
              <a:rPr lang="nl-NL" sz="5400" dirty="0">
                <a:solidFill>
                  <a:srgbClr val="FFFFFF"/>
                </a:solidFill>
              </a:rPr>
              <a:t>De gemiddelde voorraad berekenen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10B2B88-1A1B-486B-9366-918FE2E71D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9B18DC3-8A12-484B-8329-D5DEAC2C8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5" y="2286000"/>
            <a:ext cx="11378680" cy="3862971"/>
          </a:xfrm>
        </p:spPr>
        <p:txBody>
          <a:bodyPr>
            <a:normAutofit/>
          </a:bodyPr>
          <a:lstStyle/>
          <a:p>
            <a:pPr marL="128016" lvl="1" indent="0">
              <a:buNone/>
            </a:pPr>
            <a:endParaRPr lang="nl-NL" dirty="0">
              <a:solidFill>
                <a:srgbClr val="FFFFFF"/>
              </a:solidFill>
            </a:endParaRPr>
          </a:p>
          <a:p>
            <a:pPr marL="128016" lvl="1" indent="0">
              <a:buNone/>
            </a:pPr>
            <a:r>
              <a:rPr lang="nl-NL" sz="2400" dirty="0">
                <a:solidFill>
                  <a:srgbClr val="FFFFFF"/>
                </a:solidFill>
              </a:rPr>
              <a:t>	Methode 1 –&gt; Er zijn twee meetmomenten</a:t>
            </a:r>
          </a:p>
          <a:p>
            <a:pPr marL="310896" lvl="2" indent="0">
              <a:buNone/>
            </a:pPr>
            <a:r>
              <a:rPr lang="nl-NL" sz="1800" dirty="0">
                <a:solidFill>
                  <a:srgbClr val="FFFFFF"/>
                </a:solidFill>
                <a:highlight>
                  <a:srgbClr val="C0C0C0"/>
                </a:highlight>
              </a:rPr>
              <a:t>(Beginvoorraad + Eindvoorraad) : 2 </a:t>
            </a:r>
          </a:p>
          <a:p>
            <a:pPr marL="310896" lvl="2" indent="0">
              <a:buNone/>
            </a:pPr>
            <a:r>
              <a:rPr lang="nl-NL" sz="2400" dirty="0">
                <a:solidFill>
                  <a:srgbClr val="FFFFFF"/>
                </a:solidFill>
              </a:rPr>
              <a:t>	Methode 2 -&gt; Er zijn meer dan twee meetmomenten</a:t>
            </a:r>
          </a:p>
          <a:p>
            <a:pPr marL="310896" lvl="2" indent="0">
              <a:buNone/>
            </a:pPr>
            <a:r>
              <a:rPr lang="nl-NL" sz="1800" dirty="0">
                <a:solidFill>
                  <a:srgbClr val="FFFFFF"/>
                </a:solidFill>
                <a:highlight>
                  <a:srgbClr val="C0C0C0"/>
                </a:highlight>
              </a:rPr>
              <a:t>(0,5 x beginvoorraad + tussenliggende voorraden + 0,5 x eindvoorraad) : (Aantal tussenliggende voorraden +1)</a:t>
            </a:r>
          </a:p>
          <a:p>
            <a:pPr marL="310896" lvl="2" indent="0">
              <a:buNone/>
            </a:pPr>
            <a:endParaRPr lang="nl-NL" dirty="0">
              <a:solidFill>
                <a:srgbClr val="FFFFFF"/>
              </a:solidFill>
            </a:endParaRPr>
          </a:p>
          <a:p>
            <a:pPr marL="310896" lvl="2" indent="0">
              <a:buNone/>
            </a:pPr>
            <a:endParaRPr lang="nl-NL" dirty="0">
              <a:solidFill>
                <a:srgbClr val="FFFFFF"/>
              </a:solidFill>
            </a:endParaRPr>
          </a:p>
          <a:p>
            <a:pPr marL="310896" lvl="2" indent="0">
              <a:buNone/>
            </a:pPr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69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B2A1016-34C3-4BE4-94F4-F4215EA18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BBFA14D-8E4F-42D4-B5A0-9588A6A454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5" y="321731"/>
            <a:ext cx="11551187" cy="6214535"/>
          </a:xfrm>
          <a:prstGeom prst="rect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03EB568-28BE-4EF3-ADBB-51F47DDE0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10329671" cy="1499616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Omzetsnelheid: de formules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10B2B88-1A1B-486B-9366-918FE2E71D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718DE02-CFBE-4DF3-AC35-E76900141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10329671" cy="386297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dirty="0">
                <a:solidFill>
                  <a:srgbClr val="FFFFFF"/>
                </a:solidFill>
              </a:rPr>
              <a:t>Omzetsnelheid = (Inkoopwaarde van de omzet : Gemiddelde voorraad inkoopprijzen)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>
                <a:solidFill>
                  <a:srgbClr val="FFFFFF"/>
                </a:solidFill>
              </a:rPr>
              <a:t>Omzetsnelheid = (Omzet : Gemiddelde voorraad verkoopprijzen)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>
                <a:solidFill>
                  <a:srgbClr val="FFFFFF"/>
                </a:solidFill>
              </a:rPr>
              <a:t>Omzetsnelheid = (Consumentenomzet : Gemiddelde voorraad consumentenprijzen)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>
                <a:solidFill>
                  <a:srgbClr val="FFFFFF"/>
                </a:solidFill>
              </a:rPr>
              <a:t>Omzetsnelheid = (Afzet : Gemiddelde voorraad in stuks)</a:t>
            </a:r>
          </a:p>
          <a:p>
            <a:pPr marL="457200" indent="-457200">
              <a:buFont typeface="+mj-lt"/>
              <a:buAutoNum type="arabicPeriod"/>
            </a:pPr>
            <a:endParaRPr lang="nl-NL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FFFFFF"/>
                </a:solidFill>
              </a:rPr>
              <a:t>Het hangt er dus vanaf welke informatie je hebt!</a:t>
            </a:r>
          </a:p>
        </p:txBody>
      </p:sp>
    </p:spTree>
    <p:extLst>
      <p:ext uri="{BB962C8B-B14F-4D97-AF65-F5344CB8AC3E}">
        <p14:creationId xmlns:p14="http://schemas.microsoft.com/office/powerpoint/2010/main" val="35489433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6C2D24-9C00-402D-A24F-91147B5C1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20. Omzetduur cadeauwinkel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C8FF35D-658D-4D9E-BC13-D2C02AD9B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 de managementrapportage van een cadeauwinkel staat een inkoopwaarde van de omzet van €1.800.000,-. De gemiddelde voorraad in die periode is €50.000,-. Dat betekent dat de omzetsnelheid in die periode 36 is. </a:t>
            </a:r>
          </a:p>
          <a:p>
            <a:r>
              <a:rPr lang="nl-NL" dirty="0"/>
              <a:t>Bereken voor deze winkel de omzetduur. </a:t>
            </a:r>
          </a:p>
          <a:p>
            <a:r>
              <a:rPr lang="nl-NL" dirty="0">
                <a:solidFill>
                  <a:srgbClr val="FF0000"/>
                </a:solidFill>
              </a:rPr>
              <a:t>Omzetduur = (360 : 36) = 10 dagen. </a:t>
            </a:r>
          </a:p>
        </p:txBody>
      </p:sp>
    </p:spTree>
    <p:extLst>
      <p:ext uri="{BB962C8B-B14F-4D97-AF65-F5344CB8AC3E}">
        <p14:creationId xmlns:p14="http://schemas.microsoft.com/office/powerpoint/2010/main" val="26774296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36</TotalTime>
  <Words>591</Words>
  <Application>Microsoft Office PowerPoint</Application>
  <PresentationFormat>Breedbeeld</PresentationFormat>
  <Paragraphs>79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8" baseType="lpstr">
      <vt:lpstr>Tw Cen MT</vt:lpstr>
      <vt:lpstr>Tw Cen MT Condensed</vt:lpstr>
      <vt:lpstr>Wingdings</vt:lpstr>
      <vt:lpstr>Wingdings 3</vt:lpstr>
      <vt:lpstr>Integraal</vt:lpstr>
      <vt:lpstr>EAV Economie en administratieve vorming</vt:lpstr>
      <vt:lpstr>Wat hebben we tot nu toe behandeld?</vt:lpstr>
      <vt:lpstr>leerdoelen</vt:lpstr>
      <vt:lpstr>1.5 omzetduur</vt:lpstr>
      <vt:lpstr>1.5 omzetduur</vt:lpstr>
      <vt:lpstr>Terugblik</vt:lpstr>
      <vt:lpstr>De gemiddelde voorraad berekenen</vt:lpstr>
      <vt:lpstr>Omzetsnelheid: de formules</vt:lpstr>
      <vt:lpstr>Opdracht 20. Omzetduur cadeauwinkel</vt:lpstr>
      <vt:lpstr>Opdracht 21. omzetduur sneakershop</vt:lpstr>
      <vt:lpstr>Opdracht 21. omzetduur sneakershop</vt:lpstr>
      <vt:lpstr>Leerdoelen</vt:lpstr>
      <vt:lpstr>Aan de slag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/>
  <cp:lastModifiedBy>Salomé Sies</cp:lastModifiedBy>
  <cp:revision>1</cp:revision>
  <dcterms:created xsi:type="dcterms:W3CDTF">2021-03-03T13:22:14Z</dcterms:created>
  <dcterms:modified xsi:type="dcterms:W3CDTF">2021-03-03T14:00:30Z</dcterms:modified>
</cp:coreProperties>
</file>